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24291B-04D8-4A56-A529-69F51A54A74C}" type="datetimeFigureOut">
              <a:rPr lang="en-NZ" smtClean="0"/>
              <a:t>20/06/2013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41CF3D-E812-401C-96D1-CE6B8A574417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Smoke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Author: Kelly Haitara</a:t>
            </a:r>
          </a:p>
          <a:p>
            <a:r>
              <a:rPr lang="en-NZ" dirty="0" smtClean="0"/>
              <a:t>Illustrator: Jennifer Lautuis</a:t>
            </a:r>
          </a:p>
          <a:p>
            <a:r>
              <a:rPr lang="en-NZ" dirty="0" smtClean="0"/>
              <a:t>Publisher: Learning media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88439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794">
        <p:blinds dir="vert"/>
      </p:transition>
    </mc:Choice>
    <mc:Fallback>
      <p:transition spd="slow" advTm="2794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Main characters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Pene, mum, dad and the girl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66399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327">
        <p:blinds dir="vert"/>
      </p:transition>
    </mc:Choice>
    <mc:Fallback>
      <p:transition spd="slow" advTm="2327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Secondary characters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Lewis and the chimney man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9289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960">
        <p:blinds dir="vert"/>
      </p:transition>
    </mc:Choice>
    <mc:Fallback>
      <p:transition spd="slow" advTm="296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Basic plot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Pene was smoking at the back of the garage. She was caught by her little sister she said she was going to tell on her but </a:t>
            </a:r>
            <a:r>
              <a:rPr lang="en-NZ" dirty="0"/>
              <a:t>P</a:t>
            </a:r>
            <a:r>
              <a:rPr lang="en-NZ" dirty="0" smtClean="0"/>
              <a:t>ene </a:t>
            </a:r>
            <a:r>
              <a:rPr lang="en-NZ" dirty="0" smtClean="0"/>
              <a:t>didn’t want her to so she grabbed her by the arm and said if you tell I will smack your face in but if you don’t tell ill give you a dollar and she said okay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56471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2302">
        <p:blinds dir="vert"/>
      </p:transition>
    </mc:Choice>
    <mc:Fallback>
      <p:transition spd="slow" advTm="1230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Most interesting aspect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When Pene got growled at for smoking 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63591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442">
        <p:blinds dir="vert"/>
      </p:transition>
    </mc:Choice>
    <mc:Fallback>
      <p:transition spd="slow" advTm="244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106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Smoke</vt:lpstr>
      <vt:lpstr>Main characters</vt:lpstr>
      <vt:lpstr>Secondary characters</vt:lpstr>
      <vt:lpstr>Basic plot</vt:lpstr>
      <vt:lpstr>Most interesting aspect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Smoke</dc:title>
  <dc:creator>IT</dc:creator>
  <cp:lastModifiedBy>IT</cp:lastModifiedBy>
  <cp:revision>6</cp:revision>
  <dcterms:created xsi:type="dcterms:W3CDTF">2013-05-15T21:27:50Z</dcterms:created>
  <dcterms:modified xsi:type="dcterms:W3CDTF">2013-06-19T22:38:11Z</dcterms:modified>
</cp:coreProperties>
</file>